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>
        <p:scale>
          <a:sx n="71" d="100"/>
          <a:sy n="71" d="100"/>
        </p:scale>
        <p:origin x="-1326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86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61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77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5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5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72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50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99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07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1AD00-C17B-4661-AA06-FE9745877792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C73BE-6D54-486D-9952-6D940EF568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1" cy="712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-99392"/>
            <a:ext cx="8928992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US" sz="2000" b="1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Муниципальное бюджетное 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дошкольное образовательное учреждение </a:t>
            </a:r>
            <a:r>
              <a:rPr lang="ru-RU" sz="2000" b="1" dirty="0" err="1">
                <a:latin typeface="Times New Roman"/>
                <a:ea typeface="Calibri"/>
                <a:cs typeface="Times New Roman"/>
              </a:rPr>
              <a:t>Атяшевского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 муниципального района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«</a:t>
            </a:r>
            <a:r>
              <a:rPr lang="ru-RU" sz="2000" b="1" dirty="0" err="1">
                <a:latin typeface="Times New Roman"/>
                <a:ea typeface="Calibri"/>
                <a:cs typeface="Times New Roman"/>
              </a:rPr>
              <a:t>Атяшевский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 детский сад   №2»</a:t>
            </a:r>
            <a:endParaRPr lang="ru-RU" sz="2000" dirty="0">
              <a:ea typeface="Calibri"/>
              <a:cs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38288"/>
            <a:ext cx="4608512" cy="3517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916832"/>
            <a:ext cx="3672408" cy="279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Портфолио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Орлова Надежда Алексеевна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Учитель-логопед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Документы</a:t>
            </a:r>
            <a:endParaRPr lang="en-US" b="1" i="1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и материалы 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представлены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с 01. 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09.201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г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. по 01. 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0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9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. 201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7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г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.</a:t>
            </a:r>
            <a:endParaRPr lang="ru-RU" sz="1400" b="1" i="1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354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716015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user\Desktop\аттестация 17-18\scan 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27984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82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4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6632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 Применение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информационно-коммуникационных технологий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4" y="1404937"/>
            <a:ext cx="3041698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04937"/>
            <a:ext cx="3097632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464" y="1404937"/>
            <a:ext cx="3004670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92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 Соответствие данных первичного обследования и заключения перспективному плану индивидуальной коррекции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89308"/>
            <a:ext cx="4427983" cy="5740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user\Desktop\scan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289308"/>
            <a:ext cx="4568134" cy="574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331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" y="0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 Динамика продвижения воспитанников в соответствии с перспективным планом коррекционной работы</a:t>
            </a:r>
            <a:endParaRPr lang="ru-RU" sz="2400" b="1" i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30997"/>
            <a:ext cx="4608511" cy="602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17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8496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Взаимодействие с родителями 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user\Desktop\scan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50305"/>
            <a:ext cx="4608512" cy="620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26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313238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:\Users\user\Desktop\scan 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86" y="764704"/>
            <a:ext cx="309579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\Desktop\scan 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64704"/>
            <a:ext cx="291581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58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76" y="0"/>
            <a:ext cx="9170775" cy="661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72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-77788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400" b="1" i="1" dirty="0" smtClean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Наличие публикаций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980728"/>
            <a:ext cx="4414718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97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3871475" cy="500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6"/>
            <a:ext cx="3816424" cy="500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482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784976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 Участие в</a:t>
            </a:r>
          </a:p>
          <a:p>
            <a:pPr lvl="0" algn="ctr">
              <a:spcAft>
                <a:spcPts val="800"/>
              </a:spcAft>
            </a:pP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инновационной(экспериментальной)</a:t>
            </a:r>
          </a:p>
          <a:p>
            <a:pPr lvl="0" algn="ctr">
              <a:spcAft>
                <a:spcPts val="800"/>
              </a:spcAft>
            </a:pP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деятельности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61925"/>
            <a:ext cx="4032448" cy="507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8820"/>
            <a:ext cx="4248472" cy="50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03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аттестация 17-18\приказ РЭП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201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3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Наличие</a:t>
            </a:r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авторских программ,</a:t>
            </a:r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методических пособий</a:t>
            </a:r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761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2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8. Выступления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научно-практических конференциях, педагогических чтениях, семинарах, секциях, методических объединениях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88970"/>
            <a:ext cx="4968551" cy="546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85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4663"/>
            <a:ext cx="4788023" cy="378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132857"/>
            <a:ext cx="4283969" cy="371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856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9. Проведение</a:t>
            </a: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открытых занятий, мастер-классов,</a:t>
            </a: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мероприятий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01628"/>
            <a:ext cx="4536504" cy="535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45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16632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10. Общественно-педагогическая активность педагога: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участие в экспертных комиссиях, в жюри конкурсов, депутатская деятельность и т.д.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251302"/>
            <a:ext cx="4248472" cy="5606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16962"/>
            <a:ext cx="4248472" cy="554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513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1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11. Участие педагога</a:t>
            </a: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профессиональных конкурсах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42748"/>
            <a:ext cx="4896544" cy="571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281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992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71"/>
            <a:ext cx="44279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21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16632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12. Награды и поощрения педагога в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межаттестационный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 органами государственной власти, МО РМ, муниципальными органами управления образования, общественными организациями, педагогическими сообществами, родительской общественностью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40072"/>
            <a:ext cx="4608512" cy="541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274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13. Повышение квалификации, профессиональная переподготовка</a:t>
            </a:r>
            <a:endParaRPr lang="ru-RU" sz="28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scan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14374" y="-571625"/>
            <a:ext cx="5715254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071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can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266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can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2997" y="-1142998"/>
            <a:ext cx="6858003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69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can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2999" y="-1143001"/>
            <a:ext cx="6857999" cy="914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7498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157</Words>
  <Application>Microsoft Office PowerPoint</Application>
  <PresentationFormat>Экран (4:3)</PresentationFormat>
  <Paragraphs>35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132</cp:revision>
  <dcterms:created xsi:type="dcterms:W3CDTF">2017-12-01T18:15:47Z</dcterms:created>
  <dcterms:modified xsi:type="dcterms:W3CDTF">2018-01-31T14:25:52Z</dcterms:modified>
</cp:coreProperties>
</file>